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31"/>
  </p:notesMasterIdLst>
  <p:sldIdLst>
    <p:sldId id="321" r:id="rId3"/>
    <p:sldId id="322" r:id="rId4"/>
    <p:sldId id="300" r:id="rId5"/>
    <p:sldId id="332" r:id="rId6"/>
    <p:sldId id="333" r:id="rId7"/>
    <p:sldId id="334" r:id="rId8"/>
    <p:sldId id="335" r:id="rId9"/>
    <p:sldId id="323" r:id="rId10"/>
    <p:sldId id="337" r:id="rId11"/>
    <p:sldId id="338" r:id="rId12"/>
    <p:sldId id="339" r:id="rId13"/>
    <p:sldId id="340" r:id="rId14"/>
    <p:sldId id="341" r:id="rId15"/>
    <p:sldId id="382" r:id="rId16"/>
    <p:sldId id="383" r:id="rId17"/>
    <p:sldId id="324" r:id="rId18"/>
    <p:sldId id="342" r:id="rId19"/>
    <p:sldId id="343" r:id="rId20"/>
    <p:sldId id="325" r:id="rId21"/>
    <p:sldId id="347" r:id="rId22"/>
    <p:sldId id="348" r:id="rId23"/>
    <p:sldId id="349" r:id="rId24"/>
    <p:sldId id="350" r:id="rId25"/>
    <p:sldId id="351" r:id="rId26"/>
    <p:sldId id="326" r:id="rId27"/>
    <p:sldId id="352" r:id="rId28"/>
    <p:sldId id="327" r:id="rId29"/>
    <p:sldId id="35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3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8C57-0821-2CA1-83C6-36E21756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6F29F-DE31-77B1-1F2F-341189EB2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53E2-AF08-C603-F2E5-A2133A17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22C3-EDB6-EF00-7D5C-6E8ADFBC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A440E-9777-8925-907F-A130F4D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CE4D-110E-BE30-3A92-60C0E0B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D97FC-D500-FA51-A042-92F1E578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B793D-4A04-C7B7-B75E-9AD531EB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67D6-635F-6E78-2167-E68AF7B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D3C2-AA1F-4CE2-9F7A-B6150764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76D6A-3CDA-1D2D-6737-B37D6CCB4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8EE6-1A4F-43B6-F06E-F481DC49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1684-B997-DF0D-FCBF-6B0CB867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87EC5-D5E7-A88D-D57D-EBF03F7F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BC979-7301-8743-7F18-F2C3F3A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57EDC-7CEE-91EB-C237-7F1EC5251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0544A9-9D30-10A7-30FF-8F5A977F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B6A68-F819-B3DC-32E7-880FF75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F1B09-19C9-6270-B863-13882E46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487E8-01A1-110B-946C-D3DB2956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27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959F0-7530-98DE-D180-5465555A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37DBC-4DD8-F291-A2A6-72ED9F8D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1B740-46CB-18FF-99A0-1BC28ADB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596EE-26B2-B555-2A62-4749656D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F5248-69E8-1FC8-6872-087B29F7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29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85F7-1425-7C3B-038A-50B4DF7C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7F36E-847C-3CA2-349C-25284850D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4CAE-4823-8FAC-B590-8222AED8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C032-BF23-BC28-97C1-B9400813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61561-5C6A-6316-DEF8-0E856B61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5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8ED6-71EC-8E9B-A421-C7C03AEC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F2B75-206F-0620-39B4-25BFDB762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0D693-0DB5-CEE2-1E49-045978DFB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9443C-C868-C0E9-B265-D8AB31DE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26900-211F-4454-2FCD-2D8A61D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4B7E4-685D-AF9A-0C5D-50C339EA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A981-3C93-E98F-08B5-9686AE28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EF7867-B988-4F40-3058-A875853A7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6E990-D51E-8A5B-12B0-9A3FB8C5D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0908E-A303-6BF5-E35C-19C6780AA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497D8-11A7-26AC-37D7-CC16A19F4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8B110-24FB-E034-92CD-1F5D202F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50AD0-3C7A-0FA7-367B-B9B505C4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E7DAC8-CB21-30B7-952C-FD462D98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9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C76A-47A4-E656-4C6E-ACCC0277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7B3F20-1939-D584-3064-1D5EA79E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8D3809-58CF-4AEA-24CF-3C9F53D8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19A56-6355-9B70-1172-8C0317E9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2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54B20F-8D70-A33F-232F-524800B3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09F255-0FD5-5DFD-7B2D-DEA08C09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E82F9-EBF1-F871-2720-D948535B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6EB26-4868-4E24-FF0B-1986E1BE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8F1E4-F9EE-E5A9-3622-3D811D9A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B3A991-70AE-3E1E-B90A-F697D59E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DD1C7-1AA4-2E4A-1AA7-BC5D5ABD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AF50F-7F7B-9B0E-FA4D-34F12477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5FBBA-E54A-4653-7973-EA1980C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1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92A5-BCBB-C37D-071F-112BF591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486A-DE22-2D82-D7E8-C8D340AE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68D9-3321-724D-247F-DB3712EF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EF210-D883-EA11-7724-35462A5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BDD9F-5E70-B2FF-CB74-24BDCB8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7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F0A44-2EA4-1B43-9DC3-BA277A64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B90A07-C8E6-F2B3-1D95-2BA8643F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C0F82E-1E63-BA95-58D6-0D0C7413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4DBA-FEAD-D6CC-227C-5A998A45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545CE-C2AD-C56C-8BA9-F022C5F6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F2E65-85D5-22A6-E13E-9E3C0755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58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D9C2-7AD1-86EB-239D-CA7351B4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1232B-F5AE-77DE-B41B-6D3E4541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0D019-5BFA-775E-C9F9-0ADB818E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4BEC7-106B-E6E4-0302-3256A0E9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02013-B3C9-477E-0E62-B96A2AD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56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B6D97-C43C-6873-BBF2-81A7F626D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22858F-A916-6924-7A55-06E655E7B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A0A0A-9768-CC5B-DAE9-C3469F8D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5B81C-779A-679D-6102-4F463618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AFA56-6240-4D4D-FD41-5F227A5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A045-B49F-813A-BFA6-89870484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CC54-B4C1-87C9-3D79-A0DAB6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F3E69-12E0-90DC-27A9-A6AE17E6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6895-435D-A5A3-9830-1FBD240D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5A8F7-C013-4F08-EB5A-1EBFD5B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C38C-FFC3-2CA4-9B43-694FE80B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4809A-6D0D-C4EB-0210-AB5DC83DE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1AC2-38D6-FEFB-A5AF-2559F938D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5284A-D847-85AC-29C7-443957F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A76C5-040A-8709-767E-7264E731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15C57-D06A-28E6-7660-42B4D11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8B46-F43E-0D88-C76C-F5714982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FAFA2-58E9-9A3F-0827-428A18CE5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B85F1-0C17-0C67-85AD-35264C7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E633F-A277-AC5C-51F3-BD011C149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A6192-15B4-6E11-3966-C9223A5A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CDD74-10DA-1336-1FC6-279EFEC8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F4057-EE92-45DC-7E36-BAAC383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831CD1-F4D7-DF67-0EB5-46FFFF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7A7F0-029C-2901-C7D1-F60D185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2F8F65-72CB-D519-2524-914C189D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9B47B-CEB2-B512-78CC-59283402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0B35E-81E0-DE45-5C52-6C877E3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7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BA0C5-27A1-1844-F6A0-EC5BF92D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A422B-B467-5B9E-A4BB-A7BAF76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B50F-7BA4-227C-662E-7A282931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E271-27EC-82DD-2EDC-33F13D7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510CC-0A74-2A3C-34DC-8B3C7960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6EE8-4D9F-ABD1-5CF2-443B3D2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FF1FC-C134-2FDB-AAC3-D02C48C2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E4164-F3C6-B5E8-01B6-610B305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71687-62E7-816B-7128-C2F13FF4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414B-1345-2D13-62BB-D5CF1C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8D8DB-5588-841D-D063-3711A1B2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99C4C-4CBD-3046-B0B3-C39753FE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DBC13-5A04-EC97-80B7-324E258A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4874B-F66D-71E3-4CED-3DF9CAE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68E1-1600-9EED-ACCC-D098F1F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89544-39E2-6362-393F-761B0FA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A7577-5D7B-10EE-1B0F-18FFFF17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0691-6A88-84E1-961D-B58B642F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1B3F-C587-C6A4-4CEB-6AA19224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596-1EE0-DFEE-6A61-110C0653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359F0E-7A41-118E-CB49-F8333068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9A120-FF32-0509-775C-A93C84F8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62C94-4514-7AB7-4104-938DAFAE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81F-3271-BBB5-8883-71EDAB83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23D6A-AB29-47AD-0CBB-71ABF3710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5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3D59A0-53B8-9CD8-3AF1-654A337D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86" y="1321404"/>
            <a:ext cx="8870228" cy="421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8CC4F9-C134-2BEC-DF54-819358121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40" y="0"/>
            <a:ext cx="7538549" cy="1989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DA69CF-181B-5A92-FC2E-5227B62F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23" y="1803478"/>
            <a:ext cx="6803154" cy="478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F7EA91-0B6A-2256-CFF1-AA1544EE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741" y="0"/>
            <a:ext cx="860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A646FF-6D62-F74E-7CBB-298A5CD1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87" y="0"/>
            <a:ext cx="484021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6E1622-A4B7-05DB-AFB9-A3C8B06C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74" y="0"/>
            <a:ext cx="4880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2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C48D1F-A3D8-CAA8-C850-250E36D2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61" y="0"/>
            <a:ext cx="464108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B5352F-2BEA-2801-5A19-9F709164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087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2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F0205F-92BD-9C5F-6A2B-657DF920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0"/>
            <a:ext cx="504021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3B04B3-1BB9-6044-FC68-CD9B1C84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689" y="0"/>
            <a:ext cx="4913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48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822849-C21A-E128-2F20-30EC9A63C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46" y="0"/>
            <a:ext cx="5680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3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지도에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아이콘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추가하기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422459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66A3A2-0A58-23A9-578B-0C79C3B59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61" y="0"/>
            <a:ext cx="569764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CD47A9-1619-D8B6-152D-B1C62CD1E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50" y="0"/>
            <a:ext cx="4388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5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32CDC8-1C51-66C1-11BC-0A201A4E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25" y="0"/>
            <a:ext cx="520662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AD708D-675E-1AD9-C083-80E38579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046" y="0"/>
            <a:ext cx="550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1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앱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위젯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66113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8E86E2-9D00-24D7-2042-1032AD282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24" y="520373"/>
            <a:ext cx="8141952" cy="581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F776C1-B5FF-3BB0-3ED5-CD69CB43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28" y="0"/>
            <a:ext cx="578267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AE1CA6-E9BD-5BAA-2ABD-C245545EC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06" y="0"/>
            <a:ext cx="5819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D47051-77F2-92A7-C87E-9CB69D9F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31" y="0"/>
            <a:ext cx="479356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F6AD1C-EFB5-4685-2E2B-5BE696ACE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30" y="0"/>
            <a:ext cx="4545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82EB64-9D6E-699D-98BF-16B40229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11" y="0"/>
            <a:ext cx="503298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1EDDE8-057E-9E2A-3749-20FA2E88D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09" y="0"/>
            <a:ext cx="4756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6296AD-8056-134E-C06E-5B38BB6E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40" y="0"/>
            <a:ext cx="497041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AD1F70-0963-0192-369A-3456945B6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688" y="0"/>
            <a:ext cx="4771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22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C7E46-88E4-1D64-904B-22D8BF98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06334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898088-31DD-519B-9FEB-5E2B3203F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5" y="1729165"/>
            <a:ext cx="75342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1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지도 위에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친구 위치를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사진으로 표시하기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552647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8DDD78-B2EC-049E-5917-003FB6E2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236" y="0"/>
            <a:ext cx="5667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29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앱 위젯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만들고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내 위치 알려주기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23488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7075BD-BE4B-F7AC-36CA-7B0B326F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987" y="0"/>
            <a:ext cx="5520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2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/>
              <a:t>GPS</a:t>
            </a:r>
            <a:r>
              <a:rPr lang="ko-KR" altLang="en-US" sz="5000"/>
              <a:t>로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나의 위치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확인하기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67DA59-A7AA-A6DF-E9A3-DAFC7E70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23" y="0"/>
            <a:ext cx="531145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CB7BFA-7EB3-FA14-89BB-A83E95324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811" y="0"/>
            <a:ext cx="4826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F95EA6-55ED-B6D8-47B2-4AE9BED9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47" y="0"/>
            <a:ext cx="481318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397955-EDCC-1FE3-2F54-50C0054CC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559" y="0"/>
            <a:ext cx="5377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34E182-9B9A-56A1-2DFA-4F494E3DE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07" y="0"/>
            <a:ext cx="483946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89436A-057C-B8EA-87CE-B1844770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87" y="0"/>
            <a:ext cx="5099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3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819D6F-FFE2-349F-B79C-FE9BBC3C1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35" y="0"/>
            <a:ext cx="683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7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현재 위치의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지도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보여주기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73238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9B186A-9E53-B08C-5AEF-EA6111A53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25" y="0"/>
            <a:ext cx="783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97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27</Words>
  <Application>Microsoft Office PowerPoint</Application>
  <PresentationFormat>와이드스크린</PresentationFormat>
  <Paragraphs>30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45</cp:revision>
  <dcterms:created xsi:type="dcterms:W3CDTF">2021-12-28T04:36:38Z</dcterms:created>
  <dcterms:modified xsi:type="dcterms:W3CDTF">2022-07-26T06:29:27Z</dcterms:modified>
</cp:coreProperties>
</file>